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9" r:id="rId3"/>
    <p:sldId id="263" r:id="rId4"/>
    <p:sldId id="261" r:id="rId5"/>
    <p:sldId id="262" r:id="rId6"/>
    <p:sldId id="264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74" autoAdjust="0"/>
    <p:restoredTop sz="94660"/>
  </p:normalViewPr>
  <p:slideViewPr>
    <p:cSldViewPr snapToGrid="0">
      <p:cViewPr>
        <p:scale>
          <a:sx n="75" d="100"/>
          <a:sy n="75" d="100"/>
        </p:scale>
        <p:origin x="63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testcentrumgroei.nl/gegevens-voor-test-pt-gratis?id=1df41703-ff23-4a54-bed4-d77b98208542&amp;bp=1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PIT </a:t>
            </a:r>
            <a:r>
              <a:rPr lang="nl-NL" dirty="0" smtClean="0"/>
              <a:t>1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Les 4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65" y="2587421"/>
            <a:ext cx="7014598" cy="350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Inhoud PIT-map tot nu toe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nl-NL" dirty="0"/>
              <a:t>Groepsfoto met voorwerpen </a:t>
            </a:r>
            <a:r>
              <a:rPr lang="nl-NL" dirty="0" smtClean="0"/>
              <a:t>(de foto </a:t>
            </a:r>
            <a:r>
              <a:rPr lang="nl-NL" dirty="0"/>
              <a:t>gebruik je </a:t>
            </a:r>
            <a:r>
              <a:rPr lang="nl-NL" dirty="0" smtClean="0"/>
              <a:t>ter opsiering van je </a:t>
            </a:r>
            <a:r>
              <a:rPr lang="nl-NL" dirty="0"/>
              <a:t>voorblad)</a:t>
            </a:r>
          </a:p>
          <a:p>
            <a:r>
              <a:rPr lang="nl-NL" dirty="0" smtClean="0"/>
              <a:t>Collage (Wie ben ik)</a:t>
            </a:r>
          </a:p>
          <a:p>
            <a:r>
              <a:rPr lang="nl-NL" dirty="0" smtClean="0"/>
              <a:t>Uitslag leerstijlentest plus verslagje (denker, doener, beslisser of </a:t>
            </a:r>
            <a:r>
              <a:rPr lang="nl-NL" dirty="0" err="1" smtClean="0"/>
              <a:t>bezinner</a:t>
            </a:r>
            <a:r>
              <a:rPr lang="nl-NL" dirty="0" smtClean="0"/>
              <a:t>)</a:t>
            </a:r>
          </a:p>
          <a:p>
            <a:r>
              <a:rPr lang="nl-NL" dirty="0" smtClean="0"/>
              <a:t>Opdracht Autobiografie</a:t>
            </a:r>
          </a:p>
          <a:p>
            <a:r>
              <a:rPr lang="nl-NL" dirty="0" smtClean="0"/>
              <a:t>Stamboom (waar kom ik vandaan?) Deze hebben jullie thuis afgemaakt.</a:t>
            </a:r>
          </a:p>
          <a:p>
            <a:r>
              <a:rPr lang="nl-NL" dirty="0" smtClean="0"/>
              <a:t>Je kamer door je studiegenoot uitgetekend</a:t>
            </a:r>
          </a:p>
          <a:p>
            <a:r>
              <a:rPr lang="nl-NL" dirty="0" smtClean="0"/>
              <a:t>De zes uitgekozen kernkwaliteiten plus valkuilen, allergieën en uitdagingen</a:t>
            </a:r>
          </a:p>
          <a:p>
            <a:r>
              <a:rPr lang="nl-NL" dirty="0" smtClean="0"/>
              <a:t>Vandaag komen er weer twee nieuwe onderdelen bij.</a:t>
            </a:r>
          </a:p>
          <a:p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10162"/>
          <a:stretch/>
        </p:blipFill>
        <p:spPr>
          <a:xfrm>
            <a:off x="1191249" y="4611188"/>
            <a:ext cx="3784419" cy="190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3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0560"/>
          </a:xfrm>
        </p:spPr>
        <p:txBody>
          <a:bodyPr/>
          <a:lstStyle/>
          <a:p>
            <a:r>
              <a:rPr lang="nl-NL" dirty="0" smtClean="0"/>
              <a:t>Wat is mijn karakter?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80161"/>
            <a:ext cx="8596668" cy="4761202"/>
          </a:xfrm>
        </p:spPr>
        <p:txBody>
          <a:bodyPr/>
          <a:lstStyle/>
          <a:p>
            <a:r>
              <a:rPr lang="nl-NL" dirty="0" smtClean="0"/>
              <a:t>Jullie gaan –om meer inzicht te krijgen in jullie karakter- een persoonlijkheidstest doen. De ‘Big Five’.</a:t>
            </a:r>
          </a:p>
          <a:p>
            <a:r>
              <a:rPr lang="nl-NL" dirty="0" smtClean="0">
                <a:hlinkClick r:id="rId2"/>
              </a:rPr>
              <a:t>https://www.testcentrumgroei.nl/gegevens-voor-test-pt-gratis?id=1df41703-ff23-4a54-bed4-d77b98208542&amp;bp=1</a:t>
            </a:r>
            <a:endParaRPr lang="nl-NL" dirty="0" smtClean="0"/>
          </a:p>
          <a:p>
            <a:r>
              <a:rPr lang="nl-NL" dirty="0" smtClean="0"/>
              <a:t>Er komen twee van de Big Five persoonlijkheidsstijlen uit naar voren die jou het meest kenmerken. De uitslag sla je op en print je uit voor in je PIT-map.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391" y="3404643"/>
            <a:ext cx="2826340" cy="28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93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Opdracht: maak een tijdlijn (verleden/heden/toekomst)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930400"/>
            <a:ext cx="10985862" cy="3367799"/>
          </a:xfrm>
        </p:spPr>
        <p:txBody>
          <a:bodyPr>
            <a:normAutofit lnSpcReduction="10000"/>
          </a:bodyPr>
          <a:lstStyle/>
          <a:p>
            <a:r>
              <a:rPr lang="nl-NL" dirty="0" smtClean="0"/>
              <a:t>Jullie krijgen allemaal een leeg vel papier waar jullie als het ware een tijdlijn van maken.</a:t>
            </a:r>
          </a:p>
          <a:p>
            <a:r>
              <a:rPr lang="nl-NL" dirty="0" smtClean="0"/>
              <a:t>Begin bij het begin bij de leeftijd van </a:t>
            </a:r>
            <a:r>
              <a:rPr lang="nl-NL" dirty="0"/>
              <a:t>4</a:t>
            </a:r>
            <a:r>
              <a:rPr lang="nl-NL" dirty="0" smtClean="0"/>
              <a:t> jaar en verdeel de lijn vervolgens tot ongeveer ¾ deel (dat is waar je nu bent in de tijd, zet daar je leeftijd van nu neer). </a:t>
            </a:r>
          </a:p>
          <a:p>
            <a:r>
              <a:rPr lang="nl-NL" dirty="0" smtClean="0"/>
              <a:t>De overige 25% (aan de rechterkant) is dan de tijd die je kunt invullen voor de toekomst. </a:t>
            </a:r>
          </a:p>
          <a:p>
            <a:r>
              <a:rPr lang="nl-NL" dirty="0" smtClean="0"/>
              <a:t>Daarin maak je duidelijk waar je precies naar toe wilt werken. Ik laat het even zien voor de beeld-denkers.</a:t>
            </a:r>
          </a:p>
          <a:p>
            <a:r>
              <a:rPr lang="nl-NL" dirty="0" smtClean="0"/>
              <a:t>Beschrijf op de lijn de belangrijkste ‘</a:t>
            </a:r>
            <a:r>
              <a:rPr lang="nl-NL" dirty="0" err="1" smtClean="0"/>
              <a:t>event’s</a:t>
            </a:r>
            <a:r>
              <a:rPr lang="nl-NL" dirty="0" smtClean="0"/>
              <a:t>’ die je hebt meegemaakt en die bepalend zijn voor wie je bent (geworden). </a:t>
            </a:r>
          </a:p>
          <a:p>
            <a:r>
              <a:rPr lang="nl-NL" dirty="0" smtClean="0"/>
              <a:t>Bedenk voor het laatste stuk (van heden naar toekomst) welke belangrijke stappen je wilt bereiken als mens maar ook als professioneel beroepsbeoefenaar, dus als afgestudeerd </a:t>
            </a:r>
            <a:r>
              <a:rPr lang="nl-NL" dirty="0" err="1" smtClean="0"/>
              <a:t>MZ’er</a:t>
            </a:r>
            <a:r>
              <a:rPr lang="nl-NL" dirty="0" smtClean="0"/>
              <a:t>/</a:t>
            </a:r>
            <a:r>
              <a:rPr lang="nl-NL" dirty="0" err="1" smtClean="0"/>
              <a:t>PW’er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111" y="0"/>
            <a:ext cx="3752889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22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874"/>
          </a:xfrm>
        </p:spPr>
        <p:txBody>
          <a:bodyPr/>
          <a:lstStyle/>
          <a:p>
            <a:r>
              <a:rPr lang="nl-NL" dirty="0" smtClean="0"/>
              <a:t>Levensboek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45474"/>
            <a:ext cx="10482502" cy="5512525"/>
          </a:xfrm>
        </p:spPr>
        <p:txBody>
          <a:bodyPr/>
          <a:lstStyle/>
          <a:p>
            <a:r>
              <a:rPr lang="nl-NL" dirty="0" smtClean="0"/>
              <a:t>Tijdens deze lessen werken jullie ook aan het opstellen van een eigen levensboek.</a:t>
            </a:r>
          </a:p>
          <a:p>
            <a:r>
              <a:rPr lang="nl-NL" dirty="0" smtClean="0"/>
              <a:t>Je </a:t>
            </a:r>
            <a:r>
              <a:rPr lang="nl-NL" dirty="0"/>
              <a:t>gaat aan de slag met het maken van </a:t>
            </a:r>
            <a:r>
              <a:rPr lang="nl-NL" dirty="0" smtClean="0"/>
              <a:t>als het ware je </a:t>
            </a:r>
            <a:r>
              <a:rPr lang="nl-NL" dirty="0"/>
              <a:t>eigen </a:t>
            </a:r>
            <a:r>
              <a:rPr lang="nl-NL" dirty="0" smtClean="0"/>
              <a:t>autobiografie.</a:t>
            </a:r>
          </a:p>
          <a:p>
            <a:r>
              <a:rPr lang="nl-NL" dirty="0" smtClean="0"/>
              <a:t>Dit zogenoemde </a:t>
            </a:r>
            <a:r>
              <a:rPr lang="nl-NL" dirty="0"/>
              <a:t>‘Levensboek’ laat duidelijk </a:t>
            </a:r>
            <a:r>
              <a:rPr lang="nl-NL" dirty="0" smtClean="0"/>
              <a:t>zien: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wie </a:t>
            </a:r>
            <a:r>
              <a:rPr lang="nl-NL" dirty="0"/>
              <a:t>jij bent, 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waar </a:t>
            </a:r>
            <a:r>
              <a:rPr lang="nl-NL" dirty="0"/>
              <a:t>je leeft, 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waar </a:t>
            </a:r>
            <a:r>
              <a:rPr lang="nl-NL" dirty="0"/>
              <a:t>je je mee bezig houdt, 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hoe </a:t>
            </a:r>
            <a:r>
              <a:rPr lang="nl-NL" dirty="0"/>
              <a:t>je verleden er uitziet </a:t>
            </a:r>
            <a:endParaRPr lang="nl-NL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nl-NL" dirty="0" smtClean="0"/>
              <a:t>welke </a:t>
            </a:r>
            <a:r>
              <a:rPr lang="nl-NL" dirty="0"/>
              <a:t>gebeurtenissen je op je pad bent tegengekomen.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Uiteraard </a:t>
            </a:r>
            <a:r>
              <a:rPr lang="nl-NL" dirty="0"/>
              <a:t>mag je de titel van het boek ook veranderen in iets persoonlijks.</a:t>
            </a:r>
          </a:p>
          <a:p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4002" y="3157521"/>
            <a:ext cx="2917998" cy="370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9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86691"/>
          </a:xfrm>
        </p:spPr>
        <p:txBody>
          <a:bodyPr/>
          <a:lstStyle/>
          <a:p>
            <a:r>
              <a:rPr lang="nl-NL" dirty="0" smtClean="0"/>
              <a:t>Vandaag starten we met stap 1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287753"/>
            <a:ext cx="11514666" cy="5570247"/>
          </a:xfrm>
        </p:spPr>
        <p:txBody>
          <a:bodyPr>
            <a:normAutofit fontScale="92500" lnSpcReduction="10000"/>
          </a:bodyPr>
          <a:lstStyle/>
          <a:p>
            <a:r>
              <a:rPr lang="nl-NL" u="sng" dirty="0"/>
              <a:t>Stap 1: </a:t>
            </a:r>
            <a:r>
              <a:rPr lang="nl-NL" dirty="0"/>
              <a:t>Bedenk vragen die interessant zijn over het verloop van </a:t>
            </a:r>
            <a:r>
              <a:rPr lang="nl-NL" dirty="0" smtClean="0"/>
              <a:t>je ontwikkeling: </a:t>
            </a:r>
          </a:p>
          <a:p>
            <a:r>
              <a:rPr lang="nl-NL" dirty="0" smtClean="0"/>
              <a:t>De </a:t>
            </a:r>
            <a:r>
              <a:rPr lang="nl-NL" dirty="0"/>
              <a:t>volgende vragen kunnen je daarbij </a:t>
            </a:r>
            <a:r>
              <a:rPr lang="nl-NL" dirty="0" smtClean="0"/>
              <a:t>helpen </a:t>
            </a:r>
            <a:r>
              <a:rPr lang="nl-NL" dirty="0"/>
              <a:t>maar probeer </a:t>
            </a:r>
            <a:r>
              <a:rPr lang="nl-NL" dirty="0" smtClean="0"/>
              <a:t>ook eigen </a:t>
            </a:r>
            <a:r>
              <a:rPr lang="nl-NL" dirty="0"/>
              <a:t>vragen te </a:t>
            </a:r>
            <a:r>
              <a:rPr lang="nl-NL" dirty="0" smtClean="0"/>
              <a:t>bedenken: </a:t>
            </a:r>
            <a:r>
              <a:rPr lang="nl-NL" dirty="0"/>
              <a:t>       </a:t>
            </a:r>
          </a:p>
          <a:p>
            <a:r>
              <a:rPr lang="nl-NL" dirty="0"/>
              <a:t>Hoe verliep je baby-, peuter-, </a:t>
            </a:r>
            <a:r>
              <a:rPr lang="nl-NL" dirty="0" smtClean="0"/>
              <a:t>kleuterfase?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 smtClean="0"/>
              <a:t>Ga daarbij </a:t>
            </a:r>
            <a:r>
              <a:rPr lang="nl-NL" dirty="0"/>
              <a:t>in op de verschillende ontwikkelingsaspecten en bijbehorende kenmerken.</a:t>
            </a:r>
          </a:p>
          <a:p>
            <a:r>
              <a:rPr lang="nl-NL" dirty="0"/>
              <a:t>Hoe was je als jong en ouder schoolkind? Hoe kijk je terug op je (basis)schooltijd?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Ga in op de verschillende ontwikkelingsaspecten en bijbehorende kenmerken.</a:t>
            </a:r>
          </a:p>
          <a:p>
            <a:r>
              <a:rPr lang="nl-NL" dirty="0"/>
              <a:t>Hoe verliep je puberteit?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dirty="0"/>
              <a:t>Ga in op de verschillende ontwikkelingsaspecten en bijbehorende kenmerken.</a:t>
            </a:r>
          </a:p>
          <a:p>
            <a:r>
              <a:rPr lang="nl-NL" dirty="0"/>
              <a:t>Beschrijf je karakter, temperament, </a:t>
            </a:r>
            <a:r>
              <a:rPr lang="nl-NL" dirty="0" smtClean="0"/>
              <a:t>persoonlijkheid en </a:t>
            </a:r>
            <a:r>
              <a:rPr lang="nl-NL" dirty="0"/>
              <a:t>je sociale </a:t>
            </a:r>
            <a:r>
              <a:rPr lang="nl-NL" dirty="0" smtClean="0"/>
              <a:t>ontwikkeling.</a:t>
            </a:r>
            <a:endParaRPr lang="nl-NL" dirty="0"/>
          </a:p>
          <a:p>
            <a:r>
              <a:rPr lang="nl-NL" dirty="0"/>
              <a:t>Welke kwaliteiten en talenten bezit je?</a:t>
            </a:r>
          </a:p>
          <a:p>
            <a:r>
              <a:rPr lang="nl-NL" dirty="0"/>
              <a:t>Welke persoonlijke groei zou je nog kunnen doormaken? Waar kun je als persoon nog beter in worden</a:t>
            </a:r>
            <a:r>
              <a:rPr lang="nl-NL" dirty="0" smtClean="0"/>
              <a:t>? (dat zijn vaak de dingen die je in anderen bewondert)</a:t>
            </a:r>
            <a:endParaRPr lang="nl-NL" dirty="0"/>
          </a:p>
          <a:p>
            <a:r>
              <a:rPr lang="nl-NL" dirty="0"/>
              <a:t>Waar kun je als persoon tevreden over zijn? </a:t>
            </a:r>
            <a:endParaRPr lang="nl-NL" dirty="0" smtClean="0"/>
          </a:p>
          <a:p>
            <a:r>
              <a:rPr lang="nl-NL" dirty="0" smtClean="0"/>
              <a:t>Waar ben je trots </a:t>
            </a:r>
            <a:r>
              <a:rPr lang="nl-NL" dirty="0"/>
              <a:t>op?! </a:t>
            </a:r>
            <a:endParaRPr lang="nl-NL" dirty="0" smtClean="0"/>
          </a:p>
          <a:p>
            <a:r>
              <a:rPr lang="nl-NL" dirty="0" smtClean="0"/>
              <a:t>Waar </a:t>
            </a:r>
            <a:r>
              <a:rPr lang="nl-NL" dirty="0"/>
              <a:t>kun je lachend op terugkijken</a:t>
            </a:r>
            <a:r>
              <a:rPr lang="nl-NL" dirty="0" smtClean="0"/>
              <a:t>?</a:t>
            </a:r>
          </a:p>
          <a:p>
            <a:r>
              <a:rPr lang="nl-NL" dirty="0" smtClean="0"/>
              <a:t>Je bedenkt er zelf nog twee vragen bij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8400" y="-18618"/>
            <a:ext cx="21336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37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nl-NL" dirty="0" smtClean="0"/>
              <a:t>Open de wiki (PIT-1)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71600"/>
            <a:ext cx="9859048" cy="3880773"/>
          </a:xfrm>
        </p:spPr>
        <p:txBody>
          <a:bodyPr/>
          <a:lstStyle/>
          <a:p>
            <a:r>
              <a:rPr lang="nl-NL" dirty="0" smtClean="0"/>
              <a:t>Open tabblad, les 4</a:t>
            </a:r>
          </a:p>
          <a:p>
            <a:r>
              <a:rPr lang="nl-NL" dirty="0" smtClean="0"/>
              <a:t>Open bij lesmateriaal het word-bestand (stap 1)</a:t>
            </a:r>
          </a:p>
          <a:p>
            <a:r>
              <a:rPr lang="nl-NL" dirty="0" smtClean="0"/>
              <a:t>Download het bestand op je pc, sla het op in je eigen bestanden bij het vak PIT</a:t>
            </a:r>
          </a:p>
          <a:p>
            <a:r>
              <a:rPr lang="nl-NL" dirty="0" smtClean="0"/>
              <a:t>Nu ga je zelfstandig werken, de vragen voor jezelf beantwoorden en per vraag uitwerken tot een leuk, ‘</a:t>
            </a:r>
            <a:r>
              <a:rPr lang="nl-NL" dirty="0" err="1" smtClean="0"/>
              <a:t>vertellerig</a:t>
            </a:r>
            <a:r>
              <a:rPr lang="nl-NL" dirty="0" smtClean="0"/>
              <a:t>’ (dus lezenswaardig) stukje.</a:t>
            </a:r>
            <a:endParaRPr lang="nl-NL" dirty="0"/>
          </a:p>
          <a:p>
            <a:r>
              <a:rPr lang="nl-NL" dirty="0" smtClean="0"/>
              <a:t>Je bedenkt er zelf ook nog twee vragen bij die je voor jezelf beantwoord.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308" y="4329537"/>
            <a:ext cx="5717394" cy="168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9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5909"/>
          </a:xfrm>
        </p:spPr>
        <p:txBody>
          <a:bodyPr/>
          <a:lstStyle/>
          <a:p>
            <a:r>
              <a:rPr lang="nl-NL" dirty="0" smtClean="0"/>
              <a:t>Voor volgende week (les 5 oktober):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77334" y="1329317"/>
            <a:ext cx="9630448" cy="5528683"/>
          </a:xfrm>
        </p:spPr>
        <p:txBody>
          <a:bodyPr/>
          <a:lstStyle/>
          <a:p>
            <a:r>
              <a:rPr lang="nl-NL" dirty="0" smtClean="0"/>
              <a:t>Pak je agenda erbij</a:t>
            </a:r>
          </a:p>
          <a:p>
            <a:r>
              <a:rPr lang="nl-NL" dirty="0" smtClean="0"/>
              <a:t>Je ouders/verzorgers interviewen over deze vragen</a:t>
            </a:r>
          </a:p>
          <a:p>
            <a:r>
              <a:rPr lang="nl-NL" dirty="0"/>
              <a:t>LET OP! Je vertelt je ouders/opvoeders natuurlijk niet (direct) wat </a:t>
            </a:r>
            <a:r>
              <a:rPr lang="nl-NL" u="sng" dirty="0"/>
              <a:t>jouw </a:t>
            </a:r>
            <a:r>
              <a:rPr lang="nl-NL" dirty="0"/>
              <a:t>eigen antwoorden zijn. </a:t>
            </a:r>
            <a:endParaRPr lang="nl-NL" dirty="0" smtClean="0"/>
          </a:p>
          <a:p>
            <a:r>
              <a:rPr lang="nl-NL" dirty="0" smtClean="0"/>
              <a:t>Daarmee </a:t>
            </a:r>
            <a:r>
              <a:rPr lang="nl-NL" dirty="0"/>
              <a:t>zou je ze namelijk een bepaalde denkrichting op sturen terwijl je juist graag wilt weten wat </a:t>
            </a:r>
            <a:r>
              <a:rPr lang="nl-NL" u="sng" dirty="0"/>
              <a:t>hún herinneringen </a:t>
            </a:r>
            <a:r>
              <a:rPr lang="nl-NL" dirty="0"/>
              <a:t>aan jouw jeugd en jouw ontwikkeling zijn. </a:t>
            </a:r>
          </a:p>
          <a:p>
            <a:r>
              <a:rPr lang="nl-NL" dirty="0"/>
              <a:t>*Je werkt hun antwoorden tijdens en na het vraaggesprek met hen direct uit </a:t>
            </a:r>
            <a:r>
              <a:rPr lang="nl-NL" dirty="0" smtClean="0"/>
              <a:t>in je pc (dan </a:t>
            </a:r>
            <a:r>
              <a:rPr lang="nl-NL" dirty="0"/>
              <a:t>zit het nog vers in je hoofd).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5430" y="3840480"/>
            <a:ext cx="443657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0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1901</TotalTime>
  <Words>563</Words>
  <Application>Microsoft Office PowerPoint</Application>
  <PresentationFormat>Breedbeeld</PresentationFormat>
  <Paragraphs>60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Facet</vt:lpstr>
      <vt:lpstr>PIT 1</vt:lpstr>
      <vt:lpstr>Inhoud PIT-map tot nu toe</vt:lpstr>
      <vt:lpstr>Wat is mijn karakter?</vt:lpstr>
      <vt:lpstr>Opdracht: maak een tijdlijn (verleden/heden/toekomst)</vt:lpstr>
      <vt:lpstr>Levensboek</vt:lpstr>
      <vt:lpstr>Vandaag starten we met stap 1</vt:lpstr>
      <vt:lpstr>Open de wiki (PIT-1)</vt:lpstr>
      <vt:lpstr>Voor volgende week (les 5 oktober):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 1</dc:title>
  <dc:creator>S. Poelman</dc:creator>
  <cp:lastModifiedBy>Simon Poelman</cp:lastModifiedBy>
  <cp:revision>24</cp:revision>
  <dcterms:created xsi:type="dcterms:W3CDTF">2017-10-01T14:30:37Z</dcterms:created>
  <dcterms:modified xsi:type="dcterms:W3CDTF">2019-10-02T15:04:58Z</dcterms:modified>
</cp:coreProperties>
</file>